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3" r:id="rId3"/>
    <p:sldId id="272" r:id="rId4"/>
    <p:sldId id="271" r:id="rId5"/>
    <p:sldId id="269" r:id="rId6"/>
    <p:sldId id="257" r:id="rId7"/>
    <p:sldId id="259" r:id="rId8"/>
    <p:sldId id="260" r:id="rId9"/>
    <p:sldId id="261" r:id="rId10"/>
    <p:sldId id="262" r:id="rId11"/>
    <p:sldId id="270" r:id="rId12"/>
    <p:sldId id="267" r:id="rId13"/>
    <p:sldId id="264" r:id="rId14"/>
    <p:sldId id="265" r:id="rId15"/>
    <p:sldId id="268" r:id="rId16"/>
    <p:sldId id="26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90"/>
    <a:srgbClr val="FF7327"/>
    <a:srgbClr val="000014"/>
    <a:srgbClr val="FF89CC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86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8B20D-217E-40C5-B71C-6FB4488A6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4CC943-3F12-48FE-B254-66B380052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1024B0-0340-4EDE-92C6-09A0A5C2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2E29CF-A0F2-49FD-A407-CF97D5530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4149A1-1E7C-4759-9CFC-6120F6EA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106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67F73-BE4D-4DA8-B90E-64E25F132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312DD2-5C05-407A-B2C7-D8F15FDAE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2486D5-7F3C-4D6E-B803-71EC8D55C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861F84-8282-485F-874D-E42D9422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FA0F72-E0D6-410E-8D86-5514C50B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386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BD54E57-A248-46A8-A723-1CE9615F59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238815-9872-456D-AC33-E74E8FC9D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CA9CC-461F-4968-BCD9-71D7C1C71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533429-31D9-448F-A419-6A72D1F6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62DFE0-1621-4C57-88D0-5104A4E0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43960-86A6-4562-B4BD-1D083708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294459-5B40-44D8-B6D2-D43622878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E38D37-C8C1-4AA5-9357-741F71DE8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61981D-27D0-4FA5-9345-F765BDD7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388BCE-8EEB-45AA-B85F-F266F08C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20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C3C89-D017-46E9-8E8C-6E2FD375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C588A9-798E-4107-BB8C-9CDBAE831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751EFE-EE9C-4355-8363-C6DD2FA6D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C96187-878C-42A5-8EF2-E929A94B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15E64A-6D2A-47AB-9B06-1DF82E07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42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6B446-8E5E-4111-A908-B8FC3933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11E765-6F30-4DE2-94A0-086350A2C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70CD9B-56EF-4D84-A5B2-6142AC3A1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6183DA-41D4-4E36-B61A-CFE88F9E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159F30-CDFE-4B17-839C-42A030B0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A84127-5917-4723-AACF-096C11E6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09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EA0A6B-4677-467F-BCB8-5CEC4F262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5BF062-DE46-47B3-94DF-A232ABD24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B97255-B816-4D0F-8193-7DAAA831F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840368-7F07-4297-947B-9D3C3F0584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E62BE1-58D8-4327-83AD-1C0BECF0B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642237-61EA-4431-AA4F-72B74F2E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A4B9B62-08A8-4370-91AB-1EE867F5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BE8A9E-9061-4BDF-B92E-282ABEEF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880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7382-0E94-4383-A2F0-C054282B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10B49E-84A0-4D52-B673-A606F4294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68FAD3-1042-4073-9DCB-ED231D52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50FD81-1D8E-4C57-A26A-CE3477ECF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144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D5B1944-C8D6-44B8-8C6B-4DA3C44F6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B817A8-81D7-487A-8335-9890B7F6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476C8D-D5BA-4B81-8235-64D1BC42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838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A5A3B-579C-416C-A309-AD29425D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77D3E7-B05B-44E4-9825-089987FB6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05A1AE-97C5-4FEF-84A7-33C37F0C0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365F36-A85E-4A43-B063-5DC04259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35544E-9018-4D1B-90C4-C0506DC4D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5A70D9-DDC2-4138-BCE7-871F5102A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115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C5341-C0FB-4B97-8B89-21DC2C21A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D5CDAFD-54DC-4A24-995B-62A1B1E86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FFCB9-3CAB-4032-BA63-F08832588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688D9E-90AD-4397-B14B-02D74B799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3085DB-09A1-43FE-87B7-FDD19944C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074086-6C2A-447A-BFDC-F0F0BE00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60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E0CD94B-A21B-4AC8-AA9B-D32C21C8E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498E70-12E0-4128-9268-631DC78D0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C06DC6-A9E6-4BBE-8C0A-D20CDF1973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EA58D-7F14-4563-A832-A4A8AA7E053C}" type="datetimeFigureOut">
              <a:rPr lang="zh-CN" altLang="en-US" smtClean="0"/>
              <a:t>2019/7/8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E33BA-C018-454E-8090-AA51E4F0AC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5408E4-FED6-49DC-A977-AC453A1D0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73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DC0F29D-3C9E-41FA-AB31-BE2EABD14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5172" y="0"/>
            <a:ext cx="9241655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C12A587-1138-4A78-A1FC-D860DA804AED}"/>
              </a:ext>
            </a:extLst>
          </p:cNvPr>
          <p:cNvSpPr/>
          <p:nvPr/>
        </p:nvSpPr>
        <p:spPr>
          <a:xfrm>
            <a:off x="1475172" y="0"/>
            <a:ext cx="92416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84BDE7-37FF-40B1-8BC4-23C245AEC6AA}"/>
              </a:ext>
            </a:extLst>
          </p:cNvPr>
          <p:cNvSpPr txBox="1"/>
          <p:nvPr/>
        </p:nvSpPr>
        <p:spPr>
          <a:xfrm>
            <a:off x="3573048" y="1216788"/>
            <a:ext cx="524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2DF4DE2-3FD2-4DDF-85B7-423200E0FDE6}"/>
              </a:ext>
            </a:extLst>
          </p:cNvPr>
          <p:cNvGrpSpPr>
            <a:grpSpLocks noChangeAspect="1"/>
          </p:cNvGrpSpPr>
          <p:nvPr/>
        </p:nvGrpSpPr>
        <p:grpSpPr>
          <a:xfrm>
            <a:off x="4490432" y="3931801"/>
            <a:ext cx="719972" cy="720000"/>
            <a:chOff x="5390545" y="4176233"/>
            <a:chExt cx="1606378" cy="156966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8374A36-FCBD-4DF4-956D-1A7A500630A0}"/>
                </a:ext>
              </a:extLst>
            </p:cNvPr>
            <p:cNvSpPr/>
            <p:nvPr/>
          </p:nvSpPr>
          <p:spPr>
            <a:xfrm>
              <a:off x="5390545" y="4176233"/>
              <a:ext cx="1606378" cy="15696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28973ADD-A1A5-4044-8114-4D609A696F2C}"/>
                </a:ext>
              </a:extLst>
            </p:cNvPr>
            <p:cNvSpPr/>
            <p:nvPr/>
          </p:nvSpPr>
          <p:spPr>
            <a:xfrm rot="5400000">
              <a:off x="5872460" y="4671925"/>
              <a:ext cx="766119" cy="549700"/>
            </a:xfrm>
            <a:prstGeom prst="triangle">
              <a:avLst/>
            </a:prstGeom>
            <a:noFill/>
            <a:ln w="38100">
              <a:solidFill>
                <a:srgbClr val="00001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ECFD10D-F426-48D8-AADF-B95D9E0C68C8}"/>
              </a:ext>
            </a:extLst>
          </p:cNvPr>
          <p:cNvSpPr txBox="1"/>
          <p:nvPr/>
        </p:nvSpPr>
        <p:spPr>
          <a:xfrm>
            <a:off x="5531260" y="410953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继续我们的旅程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004DFE2-641A-4AD9-89D1-61688B7EBA73}"/>
              </a:ext>
            </a:extLst>
          </p:cNvPr>
          <p:cNvSpPr/>
          <p:nvPr/>
        </p:nvSpPr>
        <p:spPr>
          <a:xfrm>
            <a:off x="4490432" y="4991427"/>
            <a:ext cx="719972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BDF5169-BB68-4785-9072-45296198A331}"/>
              </a:ext>
            </a:extLst>
          </p:cNvPr>
          <p:cNvSpPr txBox="1"/>
          <p:nvPr/>
        </p:nvSpPr>
        <p:spPr>
          <a:xfrm>
            <a:off x="5531260" y="516916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时间线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E2B9374-F37E-4F44-96E9-363FD62B993A}"/>
              </a:ext>
            </a:extLst>
          </p:cNvPr>
          <p:cNvCxnSpPr>
            <a:cxnSpLocks/>
            <a:stCxn id="26" idx="7"/>
            <a:endCxn id="14" idx="7"/>
          </p:cNvCxnSpPr>
          <p:nvPr/>
        </p:nvCxnSpPr>
        <p:spPr>
          <a:xfrm flipV="1">
            <a:off x="4908658" y="5096869"/>
            <a:ext cx="196309" cy="175320"/>
          </a:xfrm>
          <a:prstGeom prst="line">
            <a:avLst/>
          </a:prstGeom>
          <a:ln w="38100">
            <a:solidFill>
              <a:srgbClr val="00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692621EC-49FD-4319-93D1-339961D65DC5}"/>
              </a:ext>
            </a:extLst>
          </p:cNvPr>
          <p:cNvSpPr/>
          <p:nvPr/>
        </p:nvSpPr>
        <p:spPr>
          <a:xfrm>
            <a:off x="4768054" y="5247081"/>
            <a:ext cx="164728" cy="1714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6DFDE50-F20D-481F-BF6B-7B4293D8165A}"/>
              </a:ext>
            </a:extLst>
          </p:cNvPr>
          <p:cNvCxnSpPr>
            <a:cxnSpLocks/>
            <a:stCxn id="14" idx="5"/>
            <a:endCxn id="26" idx="5"/>
          </p:cNvCxnSpPr>
          <p:nvPr/>
        </p:nvCxnSpPr>
        <p:spPr>
          <a:xfrm flipH="1" flipV="1">
            <a:off x="4908658" y="5393423"/>
            <a:ext cx="196309" cy="212562"/>
          </a:xfrm>
          <a:prstGeom prst="line">
            <a:avLst/>
          </a:prstGeom>
          <a:ln w="38100">
            <a:solidFill>
              <a:srgbClr val="00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E1DCC59-D355-461B-8122-723706BA0C32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4490432" y="5332806"/>
            <a:ext cx="27762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心形 2">
            <a:extLst>
              <a:ext uri="{FF2B5EF4-FFF2-40B4-BE49-F238E27FC236}">
                <a16:creationId xmlns:a16="http://schemas.microsoft.com/office/drawing/2014/main" id="{DA999486-113C-4583-9D8E-1A8D6FF284C8}"/>
              </a:ext>
            </a:extLst>
          </p:cNvPr>
          <p:cNvSpPr/>
          <p:nvPr/>
        </p:nvSpPr>
        <p:spPr>
          <a:xfrm>
            <a:off x="1902941" y="345989"/>
            <a:ext cx="370702" cy="345989"/>
          </a:xfrm>
          <a:prstGeom prst="heart">
            <a:avLst/>
          </a:prstGeom>
          <a:solidFill>
            <a:srgbClr val="FF0000"/>
          </a:solidFill>
          <a:ln>
            <a:noFill/>
          </a:ln>
          <a:effectLst>
            <a:outerShdw blurRad="203200" algn="ctr" rotWithShape="0">
              <a:srgbClr val="FF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54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154715" y="2230043"/>
            <a:ext cx="5882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VI</a:t>
            </a:r>
            <a:endParaRPr lang="zh-CN" altLang="en-US" sz="9600" b="1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9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21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4023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A8E82C9-0012-4859-B411-F14EDE8F3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75" y="3090862"/>
            <a:ext cx="1009650" cy="676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BA3775-121F-4E1D-A597-C3C6FC5D2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2" y="3291348"/>
            <a:ext cx="1009650" cy="6762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FDE8B4-7FE9-40D6-85B6-8DA4BC8BF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343" y="3497827"/>
            <a:ext cx="1009650" cy="6762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41EBEA-84F1-4676-9FBE-F0862E173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510" y="3698313"/>
            <a:ext cx="1009650" cy="676275"/>
          </a:xfrm>
          <a:prstGeom prst="rect">
            <a:avLst/>
          </a:prstGeom>
        </p:spPr>
      </p:pic>
      <p:pic>
        <p:nvPicPr>
          <p:cNvPr id="10" name="图片 9" descr="图片包含 植物, 鲜花&#10;&#10;描述已自动生成">
            <a:extLst>
              <a:ext uri="{FF2B5EF4-FFF2-40B4-BE49-F238E27FC236}">
                <a16:creationId xmlns:a16="http://schemas.microsoft.com/office/drawing/2014/main" id="{81314915-13E0-4007-BED0-01267831C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92" y="2813640"/>
            <a:ext cx="971550" cy="952500"/>
          </a:xfrm>
          <a:prstGeom prst="rect">
            <a:avLst/>
          </a:prstGeom>
        </p:spPr>
      </p:pic>
      <p:pic>
        <p:nvPicPr>
          <p:cNvPr id="12" name="图片 11" descr="图片包含 植物, 鲜花&#10;&#10;描述已自动生成">
            <a:extLst>
              <a:ext uri="{FF2B5EF4-FFF2-40B4-BE49-F238E27FC236}">
                <a16:creationId xmlns:a16="http://schemas.microsoft.com/office/drawing/2014/main" id="{DFBCBF1C-23D6-4778-BC71-730B8C969AF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785" y="2952749"/>
            <a:ext cx="971550" cy="952500"/>
          </a:xfrm>
          <a:prstGeom prst="rect">
            <a:avLst/>
          </a:prstGeom>
        </p:spPr>
      </p:pic>
      <p:pic>
        <p:nvPicPr>
          <p:cNvPr id="14" name="图片 13" descr="图片包含 植物, 鲜花&#10;&#10;描述已自动生成">
            <a:extLst>
              <a:ext uri="{FF2B5EF4-FFF2-40B4-BE49-F238E27FC236}">
                <a16:creationId xmlns:a16="http://schemas.microsoft.com/office/drawing/2014/main" id="{6D3B32E4-6473-4D55-A3D4-00B5B5F23D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786" y="3159687"/>
            <a:ext cx="971550" cy="952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4EF1021-BF71-43A8-AFAD-52F7ED5B0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832" y="3341780"/>
            <a:ext cx="1009650" cy="6762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B292D37-B87C-415B-91B2-19C2B7651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999" y="3542266"/>
            <a:ext cx="1009650" cy="6762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2137EB5-507C-48E1-9428-CCF8767A5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48745"/>
            <a:ext cx="1009650" cy="6762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ECABD2C-1058-4688-90B7-8EF431FA1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167" y="3949231"/>
            <a:ext cx="1009650" cy="676275"/>
          </a:xfrm>
          <a:prstGeom prst="rect">
            <a:avLst/>
          </a:prstGeom>
        </p:spPr>
      </p:pic>
      <p:pic>
        <p:nvPicPr>
          <p:cNvPr id="23" name="图片 22" descr="图片包含 植物, 鲜花&#10;&#10;描述已自动生成">
            <a:extLst>
              <a:ext uri="{FF2B5EF4-FFF2-40B4-BE49-F238E27FC236}">
                <a16:creationId xmlns:a16="http://schemas.microsoft.com/office/drawing/2014/main" id="{8079CD44-7B35-4E17-AD46-9AE6349008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443" y="3410605"/>
            <a:ext cx="971550" cy="9525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0279783-FA30-45E1-BA43-07221EBE2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89" y="3603644"/>
            <a:ext cx="1009650" cy="6762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11D9BFC-F8E7-41C6-927B-F7E92A271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656" y="3804130"/>
            <a:ext cx="1009650" cy="67627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E23DCAC-132E-4AA7-87C7-7E92315CE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657" y="4010609"/>
            <a:ext cx="1009650" cy="6762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C29753F-D58F-4805-BBFC-F03781173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24" y="4211095"/>
            <a:ext cx="1009650" cy="676275"/>
          </a:xfrm>
          <a:prstGeom prst="rect">
            <a:avLst/>
          </a:prstGeom>
        </p:spPr>
      </p:pic>
      <p:pic>
        <p:nvPicPr>
          <p:cNvPr id="29" name="图片 28" descr="图片包含 植物, 鲜花&#10;&#10;描述已自动生成">
            <a:extLst>
              <a:ext uri="{FF2B5EF4-FFF2-40B4-BE49-F238E27FC236}">
                <a16:creationId xmlns:a16="http://schemas.microsoft.com/office/drawing/2014/main" id="{42B6EA43-96ED-4118-88AE-C15725587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706" y="3326422"/>
            <a:ext cx="971550" cy="952500"/>
          </a:xfrm>
          <a:prstGeom prst="rect">
            <a:avLst/>
          </a:prstGeom>
        </p:spPr>
      </p:pic>
      <p:pic>
        <p:nvPicPr>
          <p:cNvPr id="30" name="图片 29" descr="图片包含 植物, 鲜花&#10;&#10;描述已自动生成">
            <a:extLst>
              <a:ext uri="{FF2B5EF4-FFF2-40B4-BE49-F238E27FC236}">
                <a16:creationId xmlns:a16="http://schemas.microsoft.com/office/drawing/2014/main" id="{A305C8E6-5412-4494-B32D-06C1A3158B5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99" y="3465531"/>
            <a:ext cx="971550" cy="952500"/>
          </a:xfrm>
          <a:prstGeom prst="rect">
            <a:avLst/>
          </a:prstGeom>
        </p:spPr>
      </p:pic>
      <p:pic>
        <p:nvPicPr>
          <p:cNvPr id="31" name="图片 30" descr="图片包含 植物, 鲜花&#10;&#10;描述已自动生成">
            <a:extLst>
              <a:ext uri="{FF2B5EF4-FFF2-40B4-BE49-F238E27FC236}">
                <a16:creationId xmlns:a16="http://schemas.microsoft.com/office/drawing/2014/main" id="{0E634E55-DEFC-4DAB-9204-D4556DACB7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3672469"/>
            <a:ext cx="971550" cy="952500"/>
          </a:xfrm>
          <a:prstGeom prst="rect">
            <a:avLst/>
          </a:prstGeom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DEF2059C-07FE-412F-B8FD-2D83EBB29ECD}"/>
              </a:ext>
            </a:extLst>
          </p:cNvPr>
          <p:cNvSpPr/>
          <p:nvPr/>
        </p:nvSpPr>
        <p:spPr>
          <a:xfrm>
            <a:off x="6358857" y="3171363"/>
            <a:ext cx="583483" cy="6153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9F63786F-0C82-4D6B-8046-AD11DDC7A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72" y="3875596"/>
            <a:ext cx="1009650" cy="67627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2F8784D-FD06-44AB-BA19-AE9805F90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39" y="4076082"/>
            <a:ext cx="1009650" cy="67627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0A4C93D-B36E-415B-B5D2-2242B73E5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40" y="4282561"/>
            <a:ext cx="1009650" cy="67627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66FAEB7-3E54-45D4-8FB4-42923F0DF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07" y="4483047"/>
            <a:ext cx="1009650" cy="676275"/>
          </a:xfrm>
          <a:prstGeom prst="rect">
            <a:avLst/>
          </a:prstGeom>
        </p:spPr>
      </p:pic>
      <p:pic>
        <p:nvPicPr>
          <p:cNvPr id="36" name="图片 35" descr="图片包含 植物, 鲜花&#10;&#10;描述已自动生成">
            <a:extLst>
              <a:ext uri="{FF2B5EF4-FFF2-40B4-BE49-F238E27FC236}">
                <a16:creationId xmlns:a16="http://schemas.microsoft.com/office/drawing/2014/main" id="{65814D58-ABB0-4BE6-8141-AAC4BE0A0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89" y="3598374"/>
            <a:ext cx="971550" cy="952500"/>
          </a:xfrm>
          <a:prstGeom prst="rect">
            <a:avLst/>
          </a:prstGeom>
        </p:spPr>
      </p:pic>
      <p:pic>
        <p:nvPicPr>
          <p:cNvPr id="37" name="图片 36" descr="图片包含 植物, 鲜花&#10;&#10;描述已自动生成">
            <a:extLst>
              <a:ext uri="{FF2B5EF4-FFF2-40B4-BE49-F238E27FC236}">
                <a16:creationId xmlns:a16="http://schemas.microsoft.com/office/drawing/2014/main" id="{0CC82D75-9737-4140-B590-BCA168AB2C7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82" y="3737483"/>
            <a:ext cx="971550" cy="952500"/>
          </a:xfrm>
          <a:prstGeom prst="rect">
            <a:avLst/>
          </a:prstGeom>
        </p:spPr>
      </p:pic>
      <p:pic>
        <p:nvPicPr>
          <p:cNvPr id="38" name="图片 37" descr="图片包含 植物, 鲜花&#10;&#10;描述已自动生成">
            <a:extLst>
              <a:ext uri="{FF2B5EF4-FFF2-40B4-BE49-F238E27FC236}">
                <a16:creationId xmlns:a16="http://schemas.microsoft.com/office/drawing/2014/main" id="{7A891ADA-DFAD-4CCB-AE70-02355FC653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83" y="3944421"/>
            <a:ext cx="971550" cy="9525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C898084-44DE-4F62-A320-58FDDC95F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29" y="4126514"/>
            <a:ext cx="1009650" cy="67627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AD733A92-0E29-49D8-BE73-D65945821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96" y="4327000"/>
            <a:ext cx="1009650" cy="67627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CD7B8CA-FE67-407E-BA72-6B6EB4755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97" y="4533479"/>
            <a:ext cx="1009650" cy="67627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E2C1966-32C0-43F9-9D5F-F02D893DA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364" y="4733965"/>
            <a:ext cx="1009650" cy="676275"/>
          </a:xfrm>
          <a:prstGeom prst="rect">
            <a:avLst/>
          </a:prstGeom>
        </p:spPr>
      </p:pic>
      <p:pic>
        <p:nvPicPr>
          <p:cNvPr id="43" name="图片 42" descr="图片包含 植物, 鲜花&#10;&#10;描述已自动生成">
            <a:extLst>
              <a:ext uri="{FF2B5EF4-FFF2-40B4-BE49-F238E27FC236}">
                <a16:creationId xmlns:a16="http://schemas.microsoft.com/office/drawing/2014/main" id="{0B8365C0-9D29-465A-82EE-5DA85CC0E2E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246" y="3849292"/>
            <a:ext cx="971550" cy="952500"/>
          </a:xfrm>
          <a:prstGeom prst="rect">
            <a:avLst/>
          </a:prstGeom>
        </p:spPr>
      </p:pic>
      <p:pic>
        <p:nvPicPr>
          <p:cNvPr id="44" name="图片 43" descr="图片包含 植物, 鲜花&#10;&#10;描述已自动生成">
            <a:extLst>
              <a:ext uri="{FF2B5EF4-FFF2-40B4-BE49-F238E27FC236}">
                <a16:creationId xmlns:a16="http://schemas.microsoft.com/office/drawing/2014/main" id="{AF06DF9E-D75D-4093-A9D2-C7C0AE900D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40" y="4195339"/>
            <a:ext cx="971550" cy="9525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2205588A-81BE-4C5B-8FA5-23CF050CD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86" y="4388378"/>
            <a:ext cx="1009650" cy="676275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8B45811C-C0BE-4EBA-8C27-EFFBA9ECB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53" y="4588864"/>
            <a:ext cx="1009650" cy="676275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BC9EB2AC-3299-490A-B8DB-3485CC365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54" y="4795343"/>
            <a:ext cx="1009650" cy="67627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01C9275-D30A-4561-AF1C-5A0A6B0E6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21" y="4995829"/>
            <a:ext cx="1009650" cy="676275"/>
          </a:xfrm>
          <a:prstGeom prst="rect">
            <a:avLst/>
          </a:prstGeom>
        </p:spPr>
      </p:pic>
      <p:pic>
        <p:nvPicPr>
          <p:cNvPr id="49" name="图片 48" descr="图片包含 植物, 鲜花&#10;&#10;描述已自动生成">
            <a:extLst>
              <a:ext uri="{FF2B5EF4-FFF2-40B4-BE49-F238E27FC236}">
                <a16:creationId xmlns:a16="http://schemas.microsoft.com/office/drawing/2014/main" id="{84C60EAA-DF75-4986-A210-58792B1BE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03" y="4111156"/>
            <a:ext cx="971550" cy="952500"/>
          </a:xfrm>
          <a:prstGeom prst="rect">
            <a:avLst/>
          </a:prstGeom>
        </p:spPr>
      </p:pic>
      <p:pic>
        <p:nvPicPr>
          <p:cNvPr id="50" name="图片 49" descr="图片包含 植物, 鲜花&#10;&#10;描述已自动生成">
            <a:extLst>
              <a:ext uri="{FF2B5EF4-FFF2-40B4-BE49-F238E27FC236}">
                <a16:creationId xmlns:a16="http://schemas.microsoft.com/office/drawing/2014/main" id="{1C819474-0FD3-46AD-9527-9D5B8251039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96" y="4250265"/>
            <a:ext cx="971550" cy="952500"/>
          </a:xfrm>
          <a:prstGeom prst="rect">
            <a:avLst/>
          </a:prstGeom>
        </p:spPr>
      </p:pic>
      <p:pic>
        <p:nvPicPr>
          <p:cNvPr id="51" name="图片 50" descr="图片包含 植物, 鲜花&#10;&#10;描述已自动生成">
            <a:extLst>
              <a:ext uri="{FF2B5EF4-FFF2-40B4-BE49-F238E27FC236}">
                <a16:creationId xmlns:a16="http://schemas.microsoft.com/office/drawing/2014/main" id="{4CAEEA9F-2D64-4E76-ADDC-2F3173918C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297" y="4457203"/>
            <a:ext cx="971550" cy="952500"/>
          </a:xfrm>
          <a:prstGeom prst="rect">
            <a:avLst/>
          </a:prstGeom>
        </p:spPr>
      </p:pic>
      <p:pic>
        <p:nvPicPr>
          <p:cNvPr id="21" name="图片 20" descr="图片包含 植物, 鲜花&#10;&#10;描述已自动生成">
            <a:extLst>
              <a:ext uri="{FF2B5EF4-FFF2-40B4-BE49-F238E27FC236}">
                <a16:creationId xmlns:a16="http://schemas.microsoft.com/office/drawing/2014/main" id="{D2798F7B-5087-4A1A-9B06-23AD391F05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049" y="3064558"/>
            <a:ext cx="971550" cy="9525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1F8301C-C0DE-4B29-921D-DF415293EDC1}"/>
              </a:ext>
            </a:extLst>
          </p:cNvPr>
          <p:cNvGrpSpPr/>
          <p:nvPr/>
        </p:nvGrpSpPr>
        <p:grpSpPr>
          <a:xfrm>
            <a:off x="2108037" y="1008674"/>
            <a:ext cx="707348" cy="699018"/>
            <a:chOff x="2108037" y="1008674"/>
            <a:chExt cx="1182297" cy="1168374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1E92B0F-E740-4D2F-9629-B6CBBA375EBC}"/>
                </a:ext>
              </a:extLst>
            </p:cNvPr>
            <p:cNvSpPr/>
            <p:nvPr/>
          </p:nvSpPr>
          <p:spPr>
            <a:xfrm>
              <a:off x="2108037" y="1008674"/>
              <a:ext cx="1182297" cy="1168374"/>
            </a:xfrm>
            <a:prstGeom prst="ellipse">
              <a:avLst/>
            </a:prstGeom>
            <a:gradFill>
              <a:gsLst>
                <a:gs pos="0">
                  <a:srgbClr val="FF7A22">
                    <a:alpha val="70000"/>
                  </a:srgbClr>
                </a:gs>
                <a:gs pos="100000">
                  <a:srgbClr val="FF0090">
                    <a:alpha val="70000"/>
                  </a:srgb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393700" algn="ctr" rotWithShape="0">
                <a:srgbClr val="FF009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4674CB49-FE02-4829-85CB-028B8D008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3839" y="1251315"/>
              <a:ext cx="690693" cy="683092"/>
            </a:xfrm>
            <a:prstGeom prst="rect">
              <a:avLst/>
            </a:prstGeom>
            <a:effectLst>
              <a:outerShdw blurRad="254000" sx="102000" sy="102000" algn="ctr" rotWithShape="0">
                <a:schemeClr val="bg1"/>
              </a:outerShdw>
            </a:effectLst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0A44521-4CC0-460A-BDEA-2CBDA2165F6B}"/>
              </a:ext>
            </a:extLst>
          </p:cNvPr>
          <p:cNvGrpSpPr/>
          <p:nvPr/>
        </p:nvGrpSpPr>
        <p:grpSpPr>
          <a:xfrm>
            <a:off x="2990757" y="1008674"/>
            <a:ext cx="707348" cy="699018"/>
            <a:chOff x="3583460" y="1008674"/>
            <a:chExt cx="1182297" cy="1168374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F504A84A-3C7B-4843-AF54-28BADAAA240E}"/>
                </a:ext>
              </a:extLst>
            </p:cNvPr>
            <p:cNvSpPr/>
            <p:nvPr/>
          </p:nvSpPr>
          <p:spPr>
            <a:xfrm>
              <a:off x="3583460" y="1008674"/>
              <a:ext cx="1182297" cy="1168374"/>
            </a:xfrm>
            <a:prstGeom prst="ellipse">
              <a:avLst/>
            </a:prstGeom>
            <a:gradFill>
              <a:gsLst>
                <a:gs pos="0">
                  <a:srgbClr val="00AEF6">
                    <a:alpha val="70000"/>
                  </a:srgbClr>
                </a:gs>
                <a:gs pos="100000">
                  <a:srgbClr val="00EA74">
                    <a:alpha val="70000"/>
                  </a:srgb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393700" algn="ctr" rotWithShape="0">
                <a:srgbClr val="00EA7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9A0407E-10F7-4B92-8053-534B22A22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608" y="1250861"/>
              <a:ext cx="684000" cy="684000"/>
            </a:xfrm>
            <a:prstGeom prst="rect">
              <a:avLst/>
            </a:prstGeom>
          </p:spPr>
        </p:pic>
      </p:grpSp>
      <p:sp>
        <p:nvSpPr>
          <p:cNvPr id="57" name="椭圆 56">
            <a:extLst>
              <a:ext uri="{FF2B5EF4-FFF2-40B4-BE49-F238E27FC236}">
                <a16:creationId xmlns:a16="http://schemas.microsoft.com/office/drawing/2014/main" id="{60A16FA0-7890-496F-9D8C-23D01550F62A}"/>
              </a:ext>
            </a:extLst>
          </p:cNvPr>
          <p:cNvSpPr/>
          <p:nvPr/>
        </p:nvSpPr>
        <p:spPr>
          <a:xfrm>
            <a:off x="2123370" y="1893656"/>
            <a:ext cx="707348" cy="6990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99B80F52-876A-46CB-99BB-33A89FCC558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29" y="2038824"/>
            <a:ext cx="413230" cy="408682"/>
          </a:xfrm>
          <a:prstGeom prst="rect">
            <a:avLst/>
          </a:prstGeom>
          <a:effectLst>
            <a:outerShdw blurRad="254000" sx="102000" sy="102000" algn="ctr" rotWithShape="0">
              <a:schemeClr val="bg1"/>
            </a:outerShdw>
          </a:effectLst>
        </p:spPr>
      </p:pic>
      <p:sp>
        <p:nvSpPr>
          <p:cNvPr id="60" name="椭圆 59">
            <a:extLst>
              <a:ext uri="{FF2B5EF4-FFF2-40B4-BE49-F238E27FC236}">
                <a16:creationId xmlns:a16="http://schemas.microsoft.com/office/drawing/2014/main" id="{B7412131-04C9-4EE8-8CF8-012AE7146BB3}"/>
              </a:ext>
            </a:extLst>
          </p:cNvPr>
          <p:cNvSpPr/>
          <p:nvPr/>
        </p:nvSpPr>
        <p:spPr>
          <a:xfrm>
            <a:off x="3006090" y="1893656"/>
            <a:ext cx="707348" cy="6990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D2183AEA-F684-43D1-968C-EAF6CA208AA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151" y="2038552"/>
            <a:ext cx="409225" cy="40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17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pic>
        <p:nvPicPr>
          <p:cNvPr id="6" name="图片 5" descr="图片包含 室内&#10;&#10;描述已自动生成">
            <a:extLst>
              <a:ext uri="{FF2B5EF4-FFF2-40B4-BE49-F238E27FC236}">
                <a16:creationId xmlns:a16="http://schemas.microsoft.com/office/drawing/2014/main" id="{A76C6928-0D1D-4902-90CC-7832BFA1B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515" y="241479"/>
            <a:ext cx="3832970" cy="9588321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E62E8EA-28DF-47F9-B967-0F50EE1D4EEE}"/>
              </a:ext>
            </a:extLst>
          </p:cNvPr>
          <p:cNvSpPr/>
          <p:nvPr/>
        </p:nvSpPr>
        <p:spPr>
          <a:xfrm>
            <a:off x="2750955" y="4872037"/>
            <a:ext cx="6764520" cy="1744483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21D6F99-7F13-4662-8040-06F80DE09667}"/>
              </a:ext>
            </a:extLst>
          </p:cNvPr>
          <p:cNvSpPr>
            <a:spLocks noChangeAspect="1"/>
          </p:cNvSpPr>
          <p:nvPr/>
        </p:nvSpPr>
        <p:spPr>
          <a:xfrm>
            <a:off x="2960037" y="5056889"/>
            <a:ext cx="6346356" cy="13747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1B19DCE-2358-448A-827C-A5C4C6E1DC2E}"/>
              </a:ext>
            </a:extLst>
          </p:cNvPr>
          <p:cNvSpPr/>
          <p:nvPr/>
        </p:nvSpPr>
        <p:spPr>
          <a:xfrm>
            <a:off x="5488845" y="6160997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/>
              </a:gs>
              <a:gs pos="100000">
                <a:srgbClr val="FF009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0CCE8A-2E1B-4AAE-987A-23C22CAC1999}"/>
              </a:ext>
            </a:extLst>
          </p:cNvPr>
          <p:cNvSpPr txBox="1"/>
          <p:nvPr/>
        </p:nvSpPr>
        <p:spPr>
          <a:xfrm>
            <a:off x="3254780" y="5199638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（叹气）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这么说你今天还没吃东西吧？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6740A78-DD0F-4526-AA06-2E770784A7EA}"/>
              </a:ext>
            </a:extLst>
          </p:cNvPr>
          <p:cNvSpPr/>
          <p:nvPr/>
        </p:nvSpPr>
        <p:spPr>
          <a:xfrm>
            <a:off x="9739738" y="241479"/>
            <a:ext cx="687600" cy="68617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81909C1-6110-41D6-9AA5-59202FFAD411}"/>
              </a:ext>
            </a:extLst>
          </p:cNvPr>
          <p:cNvSpPr/>
          <p:nvPr/>
        </p:nvSpPr>
        <p:spPr>
          <a:xfrm>
            <a:off x="9739738" y="1169131"/>
            <a:ext cx="687600" cy="68617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9FA4640-6CB6-4C5E-86C0-C30E5AA3739E}"/>
              </a:ext>
            </a:extLst>
          </p:cNvPr>
          <p:cNvSpPr/>
          <p:nvPr/>
        </p:nvSpPr>
        <p:spPr>
          <a:xfrm>
            <a:off x="2750955" y="2190701"/>
            <a:ext cx="6764520" cy="1744483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93F4FF7-391D-4CC9-8A1C-D8BEEA192DBE}"/>
              </a:ext>
            </a:extLst>
          </p:cNvPr>
          <p:cNvSpPr>
            <a:spLocks noChangeAspect="1"/>
          </p:cNvSpPr>
          <p:nvPr/>
        </p:nvSpPr>
        <p:spPr>
          <a:xfrm>
            <a:off x="2960037" y="2375553"/>
            <a:ext cx="6346356" cy="13747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91C055E-E325-4F31-9B59-9DADBA94B3D5}"/>
              </a:ext>
            </a:extLst>
          </p:cNvPr>
          <p:cNvSpPr/>
          <p:nvPr/>
        </p:nvSpPr>
        <p:spPr>
          <a:xfrm>
            <a:off x="5488845" y="3479661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>
                  <a:alpha val="0"/>
                </a:srgbClr>
              </a:gs>
              <a:gs pos="100000">
                <a:srgbClr val="FF0090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3441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E62E8EA-28DF-47F9-B967-0F50EE1D4EEE}"/>
              </a:ext>
            </a:extLst>
          </p:cNvPr>
          <p:cNvSpPr/>
          <p:nvPr/>
        </p:nvSpPr>
        <p:spPr>
          <a:xfrm>
            <a:off x="2750955" y="4872037"/>
            <a:ext cx="6764520" cy="1744483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21D6F99-7F13-4662-8040-06F80DE09667}"/>
              </a:ext>
            </a:extLst>
          </p:cNvPr>
          <p:cNvSpPr>
            <a:spLocks noChangeAspect="1"/>
          </p:cNvSpPr>
          <p:nvPr/>
        </p:nvSpPr>
        <p:spPr>
          <a:xfrm>
            <a:off x="2960037" y="5056889"/>
            <a:ext cx="6346356" cy="13747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1B19DCE-2358-448A-827C-A5C4C6E1DC2E}"/>
              </a:ext>
            </a:extLst>
          </p:cNvPr>
          <p:cNvSpPr/>
          <p:nvPr/>
        </p:nvSpPr>
        <p:spPr>
          <a:xfrm>
            <a:off x="5488845" y="6160997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/>
              </a:gs>
              <a:gs pos="100000">
                <a:srgbClr val="FF009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黑嘴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0CCE8A-2E1B-4AAE-987A-23C22CAC1999}"/>
              </a:ext>
            </a:extLst>
          </p:cNvPr>
          <p:cNvSpPr txBox="1"/>
          <p:nvPr/>
        </p:nvSpPr>
        <p:spPr>
          <a:xfrm>
            <a:off x="3254780" y="5199638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（叹气）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这么说你今天还没吃东西吧？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E44A7E-9577-46AB-B2FA-7CCA803B0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232" y="0"/>
            <a:ext cx="9241655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A1FFD14-9FF3-40C8-A6B0-2A8F602F6F65}"/>
              </a:ext>
            </a:extLst>
          </p:cNvPr>
          <p:cNvSpPr/>
          <p:nvPr/>
        </p:nvSpPr>
        <p:spPr>
          <a:xfrm>
            <a:off x="1758777" y="9992"/>
            <a:ext cx="9288671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08564C5-FADA-4260-8706-9A20CB074D01}"/>
              </a:ext>
            </a:extLst>
          </p:cNvPr>
          <p:cNvGrpSpPr/>
          <p:nvPr/>
        </p:nvGrpSpPr>
        <p:grpSpPr>
          <a:xfrm>
            <a:off x="3254780" y="2622470"/>
            <a:ext cx="5950226" cy="4868838"/>
            <a:chOff x="3254780" y="2622470"/>
            <a:chExt cx="5950226" cy="4868838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C2FCA7F-AA48-41FA-AA93-89CF9D79C8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780" y="2893140"/>
              <a:ext cx="5950226" cy="4598168"/>
            </a:xfrm>
            <a:prstGeom prst="roundRect">
              <a:avLst>
                <a:gd name="adj" fmla="val 12056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D5A8E55-4A63-45D6-8B67-E20A12BB0D57}"/>
                </a:ext>
              </a:extLst>
            </p:cNvPr>
            <p:cNvGrpSpPr/>
            <p:nvPr/>
          </p:nvGrpSpPr>
          <p:grpSpPr>
            <a:xfrm>
              <a:off x="3913905" y="2622470"/>
              <a:ext cx="4619929" cy="541339"/>
              <a:chOff x="2935778" y="738298"/>
              <a:chExt cx="6367459" cy="541339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26486B27-8687-4C2C-883D-ECEAC40472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35778" y="738298"/>
                <a:ext cx="6367459" cy="54133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762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E5676686-67C7-401C-8A0E-9320D0BDCD35}"/>
                  </a:ext>
                </a:extLst>
              </p:cNvPr>
              <p:cNvSpPr/>
              <p:nvPr/>
            </p:nvSpPr>
            <p:spPr>
              <a:xfrm>
                <a:off x="2935778" y="738298"/>
                <a:ext cx="1214309" cy="54133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7327"/>
                  </a:gs>
                  <a:gs pos="100000">
                    <a:srgbClr val="FF0090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1841FF9-9F1C-48B4-8716-CB2D69876A04}"/>
              </a:ext>
            </a:extLst>
          </p:cNvPr>
          <p:cNvSpPr>
            <a:spLocks noChangeAspect="1"/>
          </p:cNvSpPr>
          <p:nvPr/>
        </p:nvSpPr>
        <p:spPr>
          <a:xfrm>
            <a:off x="4239239" y="4218072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D374AD3-A2CC-4492-AE63-28B360595C7C}"/>
              </a:ext>
            </a:extLst>
          </p:cNvPr>
          <p:cNvSpPr>
            <a:spLocks noChangeAspect="1"/>
          </p:cNvSpPr>
          <p:nvPr/>
        </p:nvSpPr>
        <p:spPr>
          <a:xfrm>
            <a:off x="4239239" y="4944263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4B70A81-DD1B-4903-8D6C-2F8F3C2BDDE6}"/>
              </a:ext>
            </a:extLst>
          </p:cNvPr>
          <p:cNvSpPr>
            <a:spLocks noChangeAspect="1"/>
          </p:cNvSpPr>
          <p:nvPr/>
        </p:nvSpPr>
        <p:spPr>
          <a:xfrm>
            <a:off x="4239239" y="5677133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3048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8B53502-12FF-4030-A0F2-8A33D51DC850}"/>
              </a:ext>
            </a:extLst>
          </p:cNvPr>
          <p:cNvSpPr/>
          <p:nvPr/>
        </p:nvSpPr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665250-E4A8-4DEF-90EB-0B3E553B74BC}"/>
              </a:ext>
            </a:extLst>
          </p:cNvPr>
          <p:cNvSpPr txBox="1"/>
          <p:nvPr/>
        </p:nvSpPr>
        <p:spPr>
          <a:xfrm>
            <a:off x="1775792" y="278295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Abadi Extra Light" panose="020B0204020104020204" pitchFamily="34" charset="0"/>
              </a:rPr>
              <a:t>Time Line</a:t>
            </a:r>
            <a:endParaRPr lang="zh-CN" altLang="en-US" sz="3200">
              <a:latin typeface="Abadi Extra Light" panose="020B0204020104020204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94F9CA5-D8AD-4EF2-A64E-741EC2969D36}"/>
              </a:ext>
            </a:extLst>
          </p:cNvPr>
          <p:cNvSpPr/>
          <p:nvPr/>
        </p:nvSpPr>
        <p:spPr>
          <a:xfrm>
            <a:off x="5700000" y="2443369"/>
            <a:ext cx="396000" cy="394252"/>
          </a:xfrm>
          <a:prstGeom prst="ellipse">
            <a:avLst/>
          </a:prstGeom>
          <a:solidFill>
            <a:srgbClr val="FF0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E2A64DF-8232-478E-8CB3-CD526F302843}"/>
              </a:ext>
            </a:extLst>
          </p:cNvPr>
          <p:cNvCxnSpPr>
            <a:stCxn id="19" idx="6"/>
          </p:cNvCxnSpPr>
          <p:nvPr/>
        </p:nvCxnSpPr>
        <p:spPr>
          <a:xfrm>
            <a:off x="2516347" y="3429000"/>
            <a:ext cx="1359913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F6D80EA-D2E1-4078-BC66-ECBB9DD7753C}"/>
              </a:ext>
            </a:extLst>
          </p:cNvPr>
          <p:cNvCxnSpPr>
            <a:cxnSpLocks/>
          </p:cNvCxnSpPr>
          <p:nvPr/>
        </p:nvCxnSpPr>
        <p:spPr>
          <a:xfrm flipH="1">
            <a:off x="4272260" y="2640496"/>
            <a:ext cx="1427740" cy="788504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CF05D8F-2118-4FC8-B633-F84B2A255FBA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4272260" y="3429000"/>
            <a:ext cx="142774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9F847BF-EA35-446E-8E58-0583DDEECF1B}"/>
              </a:ext>
            </a:extLst>
          </p:cNvPr>
          <p:cNvCxnSpPr>
            <a:cxnSpLocks/>
            <a:endCxn id="21" idx="6"/>
          </p:cNvCxnSpPr>
          <p:nvPr/>
        </p:nvCxnSpPr>
        <p:spPr>
          <a:xfrm flipH="1">
            <a:off x="6096000" y="2640495"/>
            <a:ext cx="1484243" cy="0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66BD3240-FCBE-4C07-B23D-841C0829C813}"/>
              </a:ext>
            </a:extLst>
          </p:cNvPr>
          <p:cNvSpPr/>
          <p:nvPr/>
        </p:nvSpPr>
        <p:spPr>
          <a:xfrm>
            <a:off x="3876260" y="3231874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62E5C75-8247-48C1-A318-148ED8FCF08A}"/>
              </a:ext>
            </a:extLst>
          </p:cNvPr>
          <p:cNvSpPr/>
          <p:nvPr/>
        </p:nvSpPr>
        <p:spPr>
          <a:xfrm>
            <a:off x="5700000" y="3231874"/>
            <a:ext cx="396000" cy="3942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A4BB3679-CF5E-4DFF-8A05-62A79AEBE3DA}"/>
              </a:ext>
            </a:extLst>
          </p:cNvPr>
          <p:cNvSpPr/>
          <p:nvPr/>
        </p:nvSpPr>
        <p:spPr>
          <a:xfrm>
            <a:off x="7523120" y="2443369"/>
            <a:ext cx="396000" cy="394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AA658B1-2DF5-46CE-A3DC-EC1A9D1D824A}"/>
              </a:ext>
            </a:extLst>
          </p:cNvPr>
          <p:cNvSpPr/>
          <p:nvPr/>
        </p:nvSpPr>
        <p:spPr>
          <a:xfrm>
            <a:off x="2120347" y="3231874"/>
            <a:ext cx="396000" cy="3942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7587AB7-0D3B-481B-B06C-88B3C2A14C80}"/>
              </a:ext>
            </a:extLst>
          </p:cNvPr>
          <p:cNvCxnSpPr>
            <a:cxnSpLocks/>
            <a:endCxn id="20" idx="6"/>
          </p:cNvCxnSpPr>
          <p:nvPr/>
        </p:nvCxnSpPr>
        <p:spPr>
          <a:xfrm flipH="1" flipV="1">
            <a:off x="4272260" y="3429000"/>
            <a:ext cx="1427740" cy="900319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1D0A15A-72D6-4608-9BF6-84BB99FB6177}"/>
              </a:ext>
            </a:extLst>
          </p:cNvPr>
          <p:cNvCxnSpPr>
            <a:cxnSpLocks/>
          </p:cNvCxnSpPr>
          <p:nvPr/>
        </p:nvCxnSpPr>
        <p:spPr>
          <a:xfrm flipH="1">
            <a:off x="2000478" y="1113183"/>
            <a:ext cx="649912" cy="1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7EC74E64-8871-4EFB-8788-CCA22182B059}"/>
              </a:ext>
            </a:extLst>
          </p:cNvPr>
          <p:cNvSpPr txBox="1"/>
          <p:nvPr/>
        </p:nvSpPr>
        <p:spPr>
          <a:xfrm>
            <a:off x="2740159" y="9438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错误的时间线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2450A67-B9ED-499C-9871-18F55E1BA4BB}"/>
              </a:ext>
            </a:extLst>
          </p:cNvPr>
          <p:cNvCxnSpPr>
            <a:cxnSpLocks/>
          </p:cNvCxnSpPr>
          <p:nvPr/>
        </p:nvCxnSpPr>
        <p:spPr>
          <a:xfrm flipH="1">
            <a:off x="2000478" y="1504516"/>
            <a:ext cx="649912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2C5FC7D3-2907-40C1-8283-D9877E1AD783}"/>
              </a:ext>
            </a:extLst>
          </p:cNvPr>
          <p:cNvSpPr txBox="1"/>
          <p:nvPr/>
        </p:nvSpPr>
        <p:spPr>
          <a:xfrm>
            <a:off x="2740159" y="133523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所在的时间线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77487A0-8514-43FE-89AF-B2F87F8767B5}"/>
              </a:ext>
            </a:extLst>
          </p:cNvPr>
          <p:cNvSpPr/>
          <p:nvPr/>
        </p:nvSpPr>
        <p:spPr>
          <a:xfrm>
            <a:off x="5700000" y="4157870"/>
            <a:ext cx="396000" cy="39425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77217B3-D787-43A3-BD07-731DEEF66A31}"/>
              </a:ext>
            </a:extLst>
          </p:cNvPr>
          <p:cNvCxnSpPr>
            <a:cxnSpLocks/>
            <a:stCxn id="55" idx="2"/>
            <a:endCxn id="49" idx="6"/>
          </p:cNvCxnSpPr>
          <p:nvPr/>
        </p:nvCxnSpPr>
        <p:spPr>
          <a:xfrm flipH="1" flipV="1">
            <a:off x="6096000" y="4354996"/>
            <a:ext cx="1423334" cy="13252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>
            <a:extLst>
              <a:ext uri="{FF2B5EF4-FFF2-40B4-BE49-F238E27FC236}">
                <a16:creationId xmlns:a16="http://schemas.microsoft.com/office/drawing/2014/main" id="{F6DCDE14-9E8E-498E-A578-B3706E135731}"/>
              </a:ext>
            </a:extLst>
          </p:cNvPr>
          <p:cNvSpPr/>
          <p:nvPr/>
        </p:nvSpPr>
        <p:spPr>
          <a:xfrm>
            <a:off x="7519334" y="4171122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D24AB5DB-D881-4EF7-8B44-C2F48470479C}"/>
              </a:ext>
            </a:extLst>
          </p:cNvPr>
          <p:cNvSpPr/>
          <p:nvPr/>
        </p:nvSpPr>
        <p:spPr>
          <a:xfrm>
            <a:off x="9219398" y="4931465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7B49F1D-013B-4AD9-88F0-51CAB3979C60}"/>
              </a:ext>
            </a:extLst>
          </p:cNvPr>
          <p:cNvCxnSpPr>
            <a:cxnSpLocks/>
            <a:stCxn id="55" idx="6"/>
            <a:endCxn id="58" idx="2"/>
          </p:cNvCxnSpPr>
          <p:nvPr/>
        </p:nvCxnSpPr>
        <p:spPr>
          <a:xfrm>
            <a:off x="7915334" y="4368248"/>
            <a:ext cx="1304064" cy="760343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>
            <a:extLst>
              <a:ext uri="{FF2B5EF4-FFF2-40B4-BE49-F238E27FC236}">
                <a16:creationId xmlns:a16="http://schemas.microsoft.com/office/drawing/2014/main" id="{E3568F94-BB8D-492B-91C8-D656C12EE4D7}"/>
              </a:ext>
            </a:extLst>
          </p:cNvPr>
          <p:cNvSpPr/>
          <p:nvPr/>
        </p:nvSpPr>
        <p:spPr>
          <a:xfrm>
            <a:off x="10224052" y="4931465"/>
            <a:ext cx="396000" cy="394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AC76155-03D9-4519-9768-6AE26A5CA925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9615400" y="5128591"/>
            <a:ext cx="608652" cy="0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683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4297A85-0FAF-4322-B7FD-5FBF01E28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232" y="0"/>
            <a:ext cx="9241655" cy="68580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3752D660-3801-4B64-B770-3D5A5A48D8EC}"/>
              </a:ext>
            </a:extLst>
          </p:cNvPr>
          <p:cNvSpPr/>
          <p:nvPr/>
        </p:nvSpPr>
        <p:spPr>
          <a:xfrm>
            <a:off x="1462217" y="0"/>
            <a:ext cx="92886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1AEDC28-D5AD-4AA3-A671-FD906B076EB2}"/>
              </a:ext>
            </a:extLst>
          </p:cNvPr>
          <p:cNvSpPr txBox="1"/>
          <p:nvPr/>
        </p:nvSpPr>
        <p:spPr>
          <a:xfrm>
            <a:off x="4844632" y="1395015"/>
            <a:ext cx="25027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4400" b="1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87101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792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C12A587-1138-4A78-A1FC-D860DA804AED}"/>
              </a:ext>
            </a:extLst>
          </p:cNvPr>
          <p:cNvSpPr/>
          <p:nvPr/>
        </p:nvSpPr>
        <p:spPr>
          <a:xfrm>
            <a:off x="1475172" y="0"/>
            <a:ext cx="92416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8D2CA67-3464-4CD2-B0B5-DC0FEB58CE12}"/>
              </a:ext>
            </a:extLst>
          </p:cNvPr>
          <p:cNvSpPr txBox="1"/>
          <p:nvPr/>
        </p:nvSpPr>
        <p:spPr>
          <a:xfrm>
            <a:off x="2331471" y="923758"/>
            <a:ext cx="2408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</a:t>
            </a:r>
            <a:endParaRPr lang="zh-CN" altLang="en-US" sz="4800" b="1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530564D-0172-47AA-A2CB-E76D8AF03E3F}"/>
              </a:ext>
            </a:extLst>
          </p:cNvPr>
          <p:cNvGrpSpPr>
            <a:grpSpLocks noChangeAspect="1"/>
          </p:cNvGrpSpPr>
          <p:nvPr/>
        </p:nvGrpSpPr>
        <p:grpSpPr>
          <a:xfrm>
            <a:off x="2331471" y="2547140"/>
            <a:ext cx="719972" cy="720000"/>
            <a:chOff x="5390545" y="4176233"/>
            <a:chExt cx="1606378" cy="156966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B1E8ED3-A784-4C52-9028-DF2953030B3B}"/>
                </a:ext>
              </a:extLst>
            </p:cNvPr>
            <p:cNvSpPr/>
            <p:nvPr/>
          </p:nvSpPr>
          <p:spPr>
            <a:xfrm>
              <a:off x="5390545" y="4176233"/>
              <a:ext cx="1606378" cy="15696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B6D950E7-E91A-42DC-BB3E-7B6035C74701}"/>
                </a:ext>
              </a:extLst>
            </p:cNvPr>
            <p:cNvSpPr/>
            <p:nvPr/>
          </p:nvSpPr>
          <p:spPr>
            <a:xfrm rot="5400000">
              <a:off x="5872460" y="4671925"/>
              <a:ext cx="766119" cy="549700"/>
            </a:xfrm>
            <a:prstGeom prst="triangle">
              <a:avLst/>
            </a:prstGeom>
            <a:noFill/>
            <a:ln w="38100">
              <a:solidFill>
                <a:srgbClr val="00001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EB6CBD9B-B3CF-4FBE-9E7C-64CBC6F3EF36}"/>
              </a:ext>
            </a:extLst>
          </p:cNvPr>
          <p:cNvSpPr txBox="1"/>
          <p:nvPr/>
        </p:nvSpPr>
        <p:spPr>
          <a:xfrm>
            <a:off x="3336863" y="2707085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微软雅黑" panose="020B0503020204020204" pitchFamily="34" charset="-122"/>
              </a:rPr>
              <a:t>Continue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1A8B8ED-F25A-4BA3-A630-A86DD1AFDB0D}"/>
              </a:ext>
            </a:extLst>
          </p:cNvPr>
          <p:cNvGrpSpPr/>
          <p:nvPr/>
        </p:nvGrpSpPr>
        <p:grpSpPr>
          <a:xfrm>
            <a:off x="2331471" y="3606766"/>
            <a:ext cx="719972" cy="720000"/>
            <a:chOff x="2331471" y="3136501"/>
            <a:chExt cx="719972" cy="720000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B5BB843-94CD-41E3-A2B0-1150E69D2243}"/>
                </a:ext>
              </a:extLst>
            </p:cNvPr>
            <p:cNvSpPr/>
            <p:nvPr/>
          </p:nvSpPr>
          <p:spPr>
            <a:xfrm>
              <a:off x="2331471" y="3136501"/>
              <a:ext cx="719972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662AC25-2AF5-4E4F-9196-6F079511B21A}"/>
                </a:ext>
              </a:extLst>
            </p:cNvPr>
            <p:cNvCxnSpPr>
              <a:cxnSpLocks/>
              <a:stCxn id="37" idx="7"/>
              <a:endCxn id="33" idx="7"/>
            </p:cNvCxnSpPr>
            <p:nvPr/>
          </p:nvCxnSpPr>
          <p:spPr>
            <a:xfrm flipV="1">
              <a:off x="2749697" y="3241943"/>
              <a:ext cx="196309" cy="175320"/>
            </a:xfrm>
            <a:prstGeom prst="line">
              <a:avLst/>
            </a:prstGeom>
            <a:ln w="38100">
              <a:solidFill>
                <a:srgbClr val="00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9B46591-89C8-4488-B1AE-45FD8B67C60C}"/>
                </a:ext>
              </a:extLst>
            </p:cNvPr>
            <p:cNvSpPr/>
            <p:nvPr/>
          </p:nvSpPr>
          <p:spPr>
            <a:xfrm>
              <a:off x="2609093" y="3392155"/>
              <a:ext cx="164728" cy="17145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B12E0C17-B0C8-41E8-89EC-807F1A5AB783}"/>
                </a:ext>
              </a:extLst>
            </p:cNvPr>
            <p:cNvCxnSpPr>
              <a:cxnSpLocks/>
              <a:stCxn id="33" idx="5"/>
              <a:endCxn id="37" idx="5"/>
            </p:cNvCxnSpPr>
            <p:nvPr/>
          </p:nvCxnSpPr>
          <p:spPr>
            <a:xfrm flipH="1" flipV="1">
              <a:off x="2749697" y="3538497"/>
              <a:ext cx="196309" cy="212562"/>
            </a:xfrm>
            <a:prstGeom prst="line">
              <a:avLst/>
            </a:prstGeom>
            <a:ln w="38100">
              <a:solidFill>
                <a:srgbClr val="00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85BD7A47-2519-4AFD-AB99-9FA5F2541654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>
              <a:off x="2331471" y="3477880"/>
              <a:ext cx="27762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01D20372-1100-4698-A3B7-467032383ABB}"/>
              </a:ext>
            </a:extLst>
          </p:cNvPr>
          <p:cNvSpPr txBox="1"/>
          <p:nvPr/>
        </p:nvSpPr>
        <p:spPr>
          <a:xfrm>
            <a:off x="3336863" y="3766711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Abadi Extra Light" panose="020B0204020104020204" pitchFamily="34" charset="0"/>
                <a:ea typeface="微软雅黑" panose="020B0503020204020204" pitchFamily="34" charset="-122"/>
              </a:rPr>
              <a:t>Timeline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Abadi Extra Light" panose="020B02040201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3FFC706-6EBB-4A0C-BAFB-C7571A9DEFC0}"/>
              </a:ext>
            </a:extLst>
          </p:cNvPr>
          <p:cNvSpPr txBox="1"/>
          <p:nvPr/>
        </p:nvSpPr>
        <p:spPr>
          <a:xfrm>
            <a:off x="2331471" y="1732421"/>
            <a:ext cx="1237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 xxx</a:t>
            </a:r>
            <a:endParaRPr lang="zh-CN" altLang="en-US" sz="16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F81EDD6-8429-4884-B473-1CE962FD6BD2}"/>
              </a:ext>
            </a:extLst>
          </p:cNvPr>
          <p:cNvGrpSpPr/>
          <p:nvPr/>
        </p:nvGrpSpPr>
        <p:grpSpPr>
          <a:xfrm>
            <a:off x="6690111" y="2187140"/>
            <a:ext cx="2014001" cy="720000"/>
            <a:chOff x="6690111" y="2187140"/>
            <a:chExt cx="2014001" cy="72000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25B9C72-EAE6-4FE9-939B-9ECDC23BA2A6}"/>
                </a:ext>
              </a:extLst>
            </p:cNvPr>
            <p:cNvGrpSpPr/>
            <p:nvPr/>
          </p:nvGrpSpPr>
          <p:grpSpPr>
            <a:xfrm>
              <a:off x="6690111" y="2187140"/>
              <a:ext cx="719972" cy="720000"/>
              <a:chOff x="2331471" y="3136501"/>
              <a:chExt cx="719972" cy="720000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109BD684-03DB-4F5E-A704-BEC5BD54202D}"/>
                  </a:ext>
                </a:extLst>
              </p:cNvPr>
              <p:cNvSpPr/>
              <p:nvPr/>
            </p:nvSpPr>
            <p:spPr>
              <a:xfrm>
                <a:off x="2331471" y="3136501"/>
                <a:ext cx="719972" cy="72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D48DB884-E5D0-4F63-981D-A8FBF899A84D}"/>
                  </a:ext>
                </a:extLst>
              </p:cNvPr>
              <p:cNvCxnSpPr>
                <a:cxnSpLocks/>
                <a:stCxn id="45" idx="7"/>
                <a:endCxn id="43" idx="7"/>
              </p:cNvCxnSpPr>
              <p:nvPr/>
            </p:nvCxnSpPr>
            <p:spPr>
              <a:xfrm flipV="1">
                <a:off x="2749697" y="3241943"/>
                <a:ext cx="196309" cy="175320"/>
              </a:xfrm>
              <a:prstGeom prst="line">
                <a:avLst/>
              </a:prstGeom>
              <a:ln w="38100">
                <a:solidFill>
                  <a:srgbClr val="FF0000">
                    <a:alpha val="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B6555FF8-BD3E-4D82-BAD5-3071501D90B4}"/>
                  </a:ext>
                </a:extLst>
              </p:cNvPr>
              <p:cNvCxnSpPr>
                <a:cxnSpLocks/>
                <a:stCxn id="43" idx="5"/>
                <a:endCxn id="45" idx="5"/>
              </p:cNvCxnSpPr>
              <p:nvPr/>
            </p:nvCxnSpPr>
            <p:spPr>
              <a:xfrm flipH="1" flipV="1">
                <a:off x="2749697" y="3538497"/>
                <a:ext cx="196309" cy="212562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080D78BE-2586-4629-AC6A-223DC10CE528}"/>
                  </a:ext>
                </a:extLst>
              </p:cNvPr>
              <p:cNvCxnSpPr>
                <a:cxnSpLocks/>
                <a:endCxn id="45" idx="2"/>
              </p:cNvCxnSpPr>
              <p:nvPr/>
            </p:nvCxnSpPr>
            <p:spPr>
              <a:xfrm>
                <a:off x="2331471" y="3477880"/>
                <a:ext cx="277622" cy="0"/>
              </a:xfrm>
              <a:prstGeom prst="line">
                <a:avLst/>
              </a:prstGeom>
              <a:ln w="38100">
                <a:gradFill flip="none" rotWithShape="1">
                  <a:gsLst>
                    <a:gs pos="0">
                      <a:srgbClr val="FF0000"/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8C03A0C5-6E79-49BE-9B3F-998194E6A489}"/>
                  </a:ext>
                </a:extLst>
              </p:cNvPr>
              <p:cNvSpPr/>
              <p:nvPr/>
            </p:nvSpPr>
            <p:spPr>
              <a:xfrm>
                <a:off x="2609093" y="3392155"/>
                <a:ext cx="164728" cy="17145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761A263-02FD-4C2A-9261-A8AD28E1B42F}"/>
                </a:ext>
              </a:extLst>
            </p:cNvPr>
            <p:cNvSpPr txBox="1"/>
            <p:nvPr/>
          </p:nvSpPr>
          <p:spPr>
            <a:xfrm>
              <a:off x="7695503" y="2347085"/>
              <a:ext cx="1008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gradFill flip="none" rotWithShape="1">
                    <a:gsLst>
                      <a:gs pos="0">
                        <a:srgbClr val="FF0090"/>
                      </a:gs>
                      <a:gs pos="100000">
                        <a:srgbClr val="FF7327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badi Extra Light" panose="020B0204020104020204" pitchFamily="34" charset="0"/>
                  <a:ea typeface="微软雅黑" panose="020B0503020204020204" pitchFamily="34" charset="-122"/>
                </a:rPr>
                <a:t>Timeline</a:t>
              </a:r>
              <a:endParaRPr lang="zh-CN" altLang="en-US" sz="2000">
                <a:gradFill flip="none" rotWithShape="1">
                  <a:gsLst>
                    <a:gs pos="0">
                      <a:srgbClr val="FF0090"/>
                    </a:gs>
                    <a:gs pos="100000">
                      <a:srgbClr val="FF732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Abadi Extra Light" panose="020B0204020104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A7DA948-A5BD-4B2C-8FD9-47E5F3A61C0A}"/>
              </a:ext>
            </a:extLst>
          </p:cNvPr>
          <p:cNvGrpSpPr/>
          <p:nvPr/>
        </p:nvGrpSpPr>
        <p:grpSpPr>
          <a:xfrm>
            <a:off x="6671244" y="3352208"/>
            <a:ext cx="2073313" cy="720000"/>
            <a:chOff x="6671244" y="3352208"/>
            <a:chExt cx="2073313" cy="720000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55520D30-0750-4328-AC2E-1350DDB137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71244" y="3352208"/>
              <a:ext cx="719972" cy="720000"/>
              <a:chOff x="5390545" y="4176233"/>
              <a:chExt cx="1606378" cy="1569660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73C5ADE4-C108-40DD-AE49-F7B18D6DA9D5}"/>
                  </a:ext>
                </a:extLst>
              </p:cNvPr>
              <p:cNvSpPr/>
              <p:nvPr/>
            </p:nvSpPr>
            <p:spPr>
              <a:xfrm>
                <a:off x="5390545" y="4176233"/>
                <a:ext cx="1606378" cy="15696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等腰三角形 53">
                <a:extLst>
                  <a:ext uri="{FF2B5EF4-FFF2-40B4-BE49-F238E27FC236}">
                    <a16:creationId xmlns:a16="http://schemas.microsoft.com/office/drawing/2014/main" id="{363EF4A8-7F68-4F97-B1FB-176664DF4DA0}"/>
                  </a:ext>
                </a:extLst>
              </p:cNvPr>
              <p:cNvSpPr/>
              <p:nvPr/>
            </p:nvSpPr>
            <p:spPr>
              <a:xfrm rot="5400000">
                <a:off x="5872460" y="4671925"/>
                <a:ext cx="766119" cy="549700"/>
              </a:xfrm>
              <a:prstGeom prst="triangle">
                <a:avLst/>
              </a:prstGeom>
              <a:solidFill>
                <a:srgbClr val="00B0F0"/>
              </a:solidFill>
              <a:ln w="38100">
                <a:gradFill flip="none" rotWithShape="1">
                  <a:gsLst>
                    <a:gs pos="100000">
                      <a:srgbClr val="00B0F0"/>
                    </a:gs>
                    <a:gs pos="100000">
                      <a:schemeClr val="tx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B0F0"/>
                  </a:solidFill>
                </a:endParaRPr>
              </a:p>
            </p:txBody>
          </p: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4DB00BA-2E5B-43E3-A70D-EA41B25F430C}"/>
                </a:ext>
              </a:extLst>
            </p:cNvPr>
            <p:cNvSpPr txBox="1"/>
            <p:nvPr/>
          </p:nvSpPr>
          <p:spPr>
            <a:xfrm>
              <a:off x="7676636" y="3512153"/>
              <a:ext cx="10679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gradFill>
                    <a:gsLst>
                      <a:gs pos="0">
                        <a:srgbClr val="FF7327"/>
                      </a:gs>
                      <a:gs pos="100000">
                        <a:srgbClr val="FF0090"/>
                      </a:gs>
                    </a:gsLst>
                    <a:path path="circle">
                      <a:fillToRect l="100000" b="100000"/>
                    </a:path>
                  </a:gradFill>
                  <a:latin typeface="Abadi Extra Light" panose="020B0204020104020204" pitchFamily="34" charset="0"/>
                  <a:ea typeface="微软雅黑" panose="020B0503020204020204" pitchFamily="34" charset="-122"/>
                </a:rPr>
                <a:t>Continue</a:t>
              </a:r>
              <a:endParaRPr lang="zh-CN" altLang="en-US" sz="2000">
                <a:gradFill>
                  <a:gsLst>
                    <a:gs pos="0">
                      <a:srgbClr val="FF7327"/>
                    </a:gs>
                    <a:gs pos="100000">
                      <a:srgbClr val="FF0090"/>
                    </a:gs>
                  </a:gsLst>
                  <a:path path="circle">
                    <a:fillToRect l="100000" b="100000"/>
                  </a:path>
                </a:gradFill>
                <a:latin typeface="Abadi Extra Light" panose="020B020402010402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635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草, 户外, 田野, 绿色&#10;&#10;描述已自动生成">
            <a:extLst>
              <a:ext uri="{FF2B5EF4-FFF2-40B4-BE49-F238E27FC236}">
                <a16:creationId xmlns:a16="http://schemas.microsoft.com/office/drawing/2014/main" id="{3CD481AE-06BF-470B-BC3A-F993A9A2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475315" y="2230043"/>
            <a:ext cx="524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4813470" y="3799703"/>
            <a:ext cx="256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第十六只天使</a:t>
            </a:r>
          </a:p>
        </p:txBody>
      </p:sp>
    </p:spTree>
    <p:extLst>
      <p:ext uri="{BB962C8B-B14F-4D97-AF65-F5344CB8AC3E}">
        <p14:creationId xmlns:p14="http://schemas.microsoft.com/office/powerpoint/2010/main" val="313631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4509790-9D70-48E6-B31E-DAB744A15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8361"/>
            <a:ext cx="9525000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7EC6880-59BE-48D5-A0C4-605674DF5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53" b="97147" l="10000" r="90000">
                        <a14:foregroundMark x1="21400" y1="90841" x2="29000" y2="90841"/>
                        <a14:foregroundMark x1="27000" y1="96246" x2="29800" y2="94595"/>
                        <a14:foregroundMark x1="61200" y1="95796" x2="61700" y2="96547"/>
                        <a14:foregroundMark x1="25800" y1="96246" x2="25700" y2="97447"/>
                        <a14:foregroundMark x1="26300" y1="8108" x2="47600" y2="11862"/>
                        <a14:foregroundMark x1="51700" y1="3153" x2="50200" y2="4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8361"/>
            <a:ext cx="9525000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931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草, 户外, 田野, 绿色&#10;&#10;描述已自动生成">
            <a:extLst>
              <a:ext uri="{FF2B5EF4-FFF2-40B4-BE49-F238E27FC236}">
                <a16:creationId xmlns:a16="http://schemas.microsoft.com/office/drawing/2014/main" id="{3CD481AE-06BF-470B-BC3A-F993A9A2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475315" y="2230043"/>
            <a:ext cx="524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4813470" y="3799703"/>
            <a:ext cx="256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第十六只天使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5D8AB63-3741-46AA-98A2-18872EA1A378}"/>
              </a:ext>
            </a:extLst>
          </p:cNvPr>
          <p:cNvSpPr/>
          <p:nvPr/>
        </p:nvSpPr>
        <p:spPr>
          <a:xfrm>
            <a:off x="1462216" y="0"/>
            <a:ext cx="9267568" cy="6858000"/>
          </a:xfrm>
          <a:prstGeom prst="rect">
            <a:avLst/>
          </a:prstGeom>
          <a:gradFill flip="none" rotWithShape="1">
            <a:gsLst>
              <a:gs pos="44000">
                <a:srgbClr val="000014"/>
              </a:gs>
              <a:gs pos="30000">
                <a:srgbClr val="00000D">
                  <a:alpha val="80000"/>
                </a:srgbClr>
              </a:gs>
              <a:gs pos="14000">
                <a:srgbClr val="000014">
                  <a:alpha val="50000"/>
                </a:srgbClr>
              </a:gs>
              <a:gs pos="0">
                <a:srgbClr val="000014">
                  <a:alpha val="30000"/>
                </a:srgb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86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442D71E-361A-4A52-906F-51BF3247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343067" y="2230043"/>
            <a:ext cx="55058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390551" y="3799703"/>
            <a:ext cx="141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5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</a:p>
        </p:txBody>
      </p:sp>
    </p:spTree>
    <p:extLst>
      <p:ext uri="{BB962C8B-B14F-4D97-AF65-F5344CB8AC3E}">
        <p14:creationId xmlns:p14="http://schemas.microsoft.com/office/powerpoint/2010/main" val="1288862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66AAA57-3166-4F35-BF15-532D9EB28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7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210820" y="2230043"/>
            <a:ext cx="57703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III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330438" y="3799703"/>
            <a:ext cx="153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9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884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9C0B7A-861E-4E10-811C-C6A7F73BC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6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154715" y="2230043"/>
            <a:ext cx="5882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IV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8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1238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286962" y="2230043"/>
            <a:ext cx="56180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V</a:t>
            </a:r>
            <a:endParaRPr lang="zh-CN" altLang="en-US" sz="9600" b="1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8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17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7362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106</Words>
  <Application>Microsoft Office PowerPoint</Application>
  <PresentationFormat>宽屏</PresentationFormat>
  <Paragraphs>39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微软雅黑</vt:lpstr>
      <vt:lpstr>Abadi Extra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74</cp:revision>
  <dcterms:created xsi:type="dcterms:W3CDTF">2019-07-02T12:09:21Z</dcterms:created>
  <dcterms:modified xsi:type="dcterms:W3CDTF">2019-07-08T12:30:30Z</dcterms:modified>
</cp:coreProperties>
</file>